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96" r:id="rId3"/>
    <p:sldId id="287" r:id="rId4"/>
    <p:sldId id="288" r:id="rId5"/>
    <p:sldId id="289" r:id="rId6"/>
    <p:sldId id="290" r:id="rId7"/>
    <p:sldId id="291" r:id="rId8"/>
    <p:sldId id="292" r:id="rId9"/>
    <p:sldId id="299" r:id="rId10"/>
    <p:sldId id="264" r:id="rId11"/>
    <p:sldId id="286" r:id="rId12"/>
    <p:sldId id="284" r:id="rId13"/>
    <p:sldId id="283" r:id="rId14"/>
    <p:sldId id="278" r:id="rId15"/>
    <p:sldId id="276" r:id="rId16"/>
    <p:sldId id="281" r:id="rId17"/>
    <p:sldId id="280" r:id="rId18"/>
    <p:sldId id="279" r:id="rId19"/>
    <p:sldId id="277" r:id="rId20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AE90-E769-44DD-B32C-9A604117A653}" type="datetimeFigureOut">
              <a:rPr lang="pt-PT" smtClean="0"/>
              <a:t>17/02/2025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D0BED-89FC-485A-A009-7C17B0AE29E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37892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AE90-E769-44DD-B32C-9A604117A653}" type="datetimeFigureOut">
              <a:rPr lang="pt-PT" smtClean="0"/>
              <a:t>17/02/2025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D0BED-89FC-485A-A009-7C17B0AE29E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69831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AE90-E769-44DD-B32C-9A604117A653}" type="datetimeFigureOut">
              <a:rPr lang="pt-PT" smtClean="0"/>
              <a:t>17/02/2025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D0BED-89FC-485A-A009-7C17B0AE29E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34917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AE90-E769-44DD-B32C-9A604117A653}" type="datetimeFigureOut">
              <a:rPr lang="pt-PT" smtClean="0"/>
              <a:t>17/02/2025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D0BED-89FC-485A-A009-7C17B0AE29E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676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AE90-E769-44DD-B32C-9A604117A653}" type="datetimeFigureOut">
              <a:rPr lang="pt-PT" smtClean="0"/>
              <a:t>17/02/2025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D0BED-89FC-485A-A009-7C17B0AE29E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39195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AE90-E769-44DD-B32C-9A604117A653}" type="datetimeFigureOut">
              <a:rPr lang="pt-PT" smtClean="0"/>
              <a:t>17/02/2025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D0BED-89FC-485A-A009-7C17B0AE29E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49336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AE90-E769-44DD-B32C-9A604117A653}" type="datetimeFigureOut">
              <a:rPr lang="pt-PT" smtClean="0"/>
              <a:t>17/02/2025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D0BED-89FC-485A-A009-7C17B0AE29E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86229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AE90-E769-44DD-B32C-9A604117A653}" type="datetimeFigureOut">
              <a:rPr lang="pt-PT" smtClean="0"/>
              <a:t>17/02/2025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D0BED-89FC-485A-A009-7C17B0AE29E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47106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AE90-E769-44DD-B32C-9A604117A653}" type="datetimeFigureOut">
              <a:rPr lang="pt-PT" smtClean="0"/>
              <a:t>17/02/2025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D0BED-89FC-485A-A009-7C17B0AE29E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71730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AE90-E769-44DD-B32C-9A604117A653}" type="datetimeFigureOut">
              <a:rPr lang="pt-PT" smtClean="0"/>
              <a:t>17/02/2025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D0BED-89FC-485A-A009-7C17B0AE29E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81567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AE90-E769-44DD-B32C-9A604117A653}" type="datetimeFigureOut">
              <a:rPr lang="pt-PT" smtClean="0"/>
              <a:t>17/02/2025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D0BED-89FC-485A-A009-7C17B0AE29E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9770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2AE90-E769-44DD-B32C-9A604117A653}" type="datetimeFigureOut">
              <a:rPr lang="pt-PT" smtClean="0"/>
              <a:t>17/02/2025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D0BED-89FC-485A-A009-7C17B0AE29E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85171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135560" y="1124745"/>
            <a:ext cx="77768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PT" sz="7200" dirty="0"/>
          </a:p>
          <a:p>
            <a:pPr algn="ctr"/>
            <a:endParaRPr lang="pt-PT" sz="7200" dirty="0"/>
          </a:p>
          <a:p>
            <a:pPr algn="ctr"/>
            <a:endParaRPr lang="pt-PT" sz="7200" dirty="0"/>
          </a:p>
          <a:p>
            <a:pPr algn="ctr"/>
            <a:endParaRPr lang="pt-PT" sz="7200" dirty="0"/>
          </a:p>
          <a:p>
            <a:pPr algn="ctr"/>
            <a:r>
              <a:rPr lang="pt-PT" sz="7200" dirty="0"/>
              <a:t>2018/2019</a:t>
            </a:r>
          </a:p>
        </p:txBody>
      </p:sp>
      <p:pic>
        <p:nvPicPr>
          <p:cNvPr id="3" name="Imagem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20" y="0"/>
            <a:ext cx="5040560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549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255818" y="1824335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PT" sz="4000" kern="50" dirty="0">
                <a:latin typeface="Times New Roman" panose="02020603050405020304" pitchFamily="18" charset="0"/>
                <a:ea typeface="Calibri" panose="020F0502020204030204" pitchFamily="34" charset="0"/>
              </a:rPr>
              <a:t>Preparação da viagem cultural a Paris (a ser realizada de 10 a 19 de julho), na qual participarão professores e alunos membros do clube</a:t>
            </a:r>
            <a:endParaRPr lang="pt-PT" sz="4000" dirty="0"/>
          </a:p>
        </p:txBody>
      </p:sp>
    </p:spTree>
    <p:extLst>
      <p:ext uri="{BB962C8B-B14F-4D97-AF65-F5344CB8AC3E}">
        <p14:creationId xmlns:p14="http://schemas.microsoft.com/office/powerpoint/2010/main" val="3958383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pt-PT" dirty="0"/>
            </a:br>
            <a:endParaRPr lang="pt-PT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74638"/>
            <a:ext cx="9144000" cy="572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333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6014064"/>
              </p:ext>
            </p:extLst>
          </p:nvPr>
        </p:nvGraphicFramePr>
        <p:xfrm>
          <a:off x="1591733" y="0"/>
          <a:ext cx="7721600" cy="71458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667204" imgH="8019948" progId="AcroExch.Document.DC">
                  <p:embed/>
                </p:oleObj>
              </mc:Choice>
              <mc:Fallback>
                <p:oleObj name="Acrobat Document" r:id="rId2" imgW="5667204" imgH="8019948" progId="AcroExch.Document.DC">
                  <p:embed/>
                  <p:pic>
                    <p:nvPicPr>
                      <p:cNvPr id="2" name="Objeto 1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91733" y="0"/>
                        <a:ext cx="7721600" cy="71458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6319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0"/>
            <a:ext cx="10998200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733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99" y="0"/>
            <a:ext cx="11108267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7386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1200" y="-20536"/>
            <a:ext cx="8229600" cy="1143000"/>
          </a:xfrm>
        </p:spPr>
        <p:txBody>
          <a:bodyPr/>
          <a:lstStyle/>
          <a:p>
            <a:endParaRPr lang="pt-PT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20536"/>
            <a:ext cx="9144000" cy="600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4351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274638"/>
            <a:ext cx="10710333" cy="658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593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67" y="0"/>
            <a:ext cx="110066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939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0"/>
            <a:ext cx="110405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320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" y="-1"/>
            <a:ext cx="10795000" cy="6993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79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pt-PT" dirty="0"/>
            </a:br>
            <a:br>
              <a:rPr lang="pt-PT" dirty="0"/>
            </a:br>
            <a:r>
              <a:rPr lang="pt-PT" dirty="0"/>
              <a:t>Entrega de calçado e material escolar aos meninos da obra do Frei Gil (na Praia de Mira) adquirido com verba conseguida no evento inerente à “Interculturalidade”</a:t>
            </a:r>
          </a:p>
        </p:txBody>
      </p:sp>
    </p:spTree>
    <p:extLst>
      <p:ext uri="{BB962C8B-B14F-4D97-AF65-F5344CB8AC3E}">
        <p14:creationId xmlns:p14="http://schemas.microsoft.com/office/powerpoint/2010/main" val="940992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365124"/>
            <a:ext cx="10642600" cy="649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407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16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37066"/>
            <a:ext cx="10515600" cy="662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84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10515600" cy="649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86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6266"/>
            <a:ext cx="10515600" cy="667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696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37066"/>
            <a:ext cx="10515600" cy="662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305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048000" y="269033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PT" i="1" kern="5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pt-PT" sz="3200" dirty="0"/>
          </a:p>
        </p:txBody>
      </p:sp>
      <p:sp>
        <p:nvSpPr>
          <p:cNvPr id="3" name="Retângulo 2"/>
          <p:cNvSpPr/>
          <p:nvPr/>
        </p:nvSpPr>
        <p:spPr>
          <a:xfrm>
            <a:off x="1558636" y="1296511"/>
            <a:ext cx="901093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4000" i="1" kern="50" dirty="0">
                <a:latin typeface="Times New Roman" panose="02020603050405020304" pitchFamily="18" charset="0"/>
                <a:ea typeface="Calibri" panose="020F0502020204030204" pitchFamily="34" charset="0"/>
              </a:rPr>
              <a:t>Presença</a:t>
            </a:r>
            <a:r>
              <a:rPr lang="pt-PT" sz="4000" kern="50" dirty="0">
                <a:latin typeface="Times New Roman" panose="02020603050405020304" pitchFamily="18" charset="0"/>
                <a:ea typeface="Calibri" panose="020F0502020204030204" pitchFamily="34" charset="0"/>
              </a:rPr>
              <a:t> no “III Encontro Nacional de Clubes Europeus”, em 28 de novembro de 2018, na DGEE, em Coimbra, para participação no painel/debate subordinado ao tema “Os jovens e a democracia” e na entrega de prémios do Concurso dos Clubes Europeus</a:t>
            </a:r>
            <a:endParaRPr lang="pt-PT" sz="4000" dirty="0"/>
          </a:p>
        </p:txBody>
      </p:sp>
    </p:spTree>
    <p:extLst>
      <p:ext uri="{BB962C8B-B14F-4D97-AF65-F5344CB8AC3E}">
        <p14:creationId xmlns:p14="http://schemas.microsoft.com/office/powerpoint/2010/main" val="18513723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110</Words>
  <Application>Microsoft Office PowerPoint</Application>
  <PresentationFormat>Ecrã Panorâmico</PresentationFormat>
  <Paragraphs>10</Paragraphs>
  <Slides>19</Slides>
  <Notes>0</Notes>
  <HiddenSlides>0</HiddenSlides>
  <MMClips>0</MMClips>
  <ScaleCrop>false</ScaleCrop>
  <HeadingPairs>
    <vt:vector size="8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dos diapositivos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Tema do Office</vt:lpstr>
      <vt:lpstr>Acrobat Document</vt:lpstr>
      <vt:lpstr>Apresentação do PowerPoint</vt:lpstr>
      <vt:lpstr>  Entrega de calçado e material escolar aos meninos da obra do Frei Gil (na Praia de Mira) adquirido com verba conseguida no evento inerente à “Interculturalidade”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Natal na Belgica</dc:title>
  <dc:creator>Carlos</dc:creator>
  <cp:lastModifiedBy>Ricardo</cp:lastModifiedBy>
  <cp:revision>13</cp:revision>
  <dcterms:created xsi:type="dcterms:W3CDTF">2019-12-14T12:51:57Z</dcterms:created>
  <dcterms:modified xsi:type="dcterms:W3CDTF">2025-02-17T19:31:57Z</dcterms:modified>
</cp:coreProperties>
</file>