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4CEB5-C5DC-4AAE-A427-DD8408EA1686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BB088-B6FD-462A-A8B9-9C793513850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41174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BB088-B6FD-462A-A8B9-9C7935138500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0071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PT"/>
              <a:t>Faça clique para editar o estilo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PT"/>
              <a:t>Clique para editar os estilos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PT"/>
              <a:t>Clique para editar os estilos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pt-PT"/>
              <a:t>Clique para editar os estilos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D2DC72E-F556-4988-A45A-C27D3185DEBF}" type="datetimeFigureOut">
              <a:rPr lang="pt-PT" smtClean="0"/>
              <a:t>17/02/2025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F308414-C849-42D2-92BE-F3D05D06ABBD}" type="slidenum">
              <a:rPr lang="pt-PT" smtClean="0"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Concursos%20de%20Fotosgrafia%20&amp;%20V&#237;deo.doc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dirty="0"/>
              <a:t>Atividades do clube europeu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pt-PT" sz="1600" b="1" dirty="0"/>
              <a:t>2013-2014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89" y="3140968"/>
            <a:ext cx="3678821" cy="32941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95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465053"/>
            <a:ext cx="489654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t-PT" sz="2000" b="1" dirty="0">
                <a:solidFill>
                  <a:srgbClr val="0000FF"/>
                </a:solidFill>
              </a:rPr>
              <a:t>Concursos de fotografia e vídeo:</a:t>
            </a:r>
          </a:p>
          <a:p>
            <a:pPr marL="285750" indent="-285750">
              <a:buFont typeface="Wingdings" pitchFamily="2" charset="2"/>
              <a:buChar char="v"/>
            </a:pPr>
            <a:endParaRPr lang="pt-PT" dirty="0"/>
          </a:p>
          <a:p>
            <a:endParaRPr lang="pt-PT" dirty="0"/>
          </a:p>
          <a:p>
            <a:r>
              <a:rPr lang="pt-PT" dirty="0"/>
              <a:t>     - “</a:t>
            </a:r>
            <a:r>
              <a:rPr lang="pt-PT" i="1" dirty="0"/>
              <a:t>Olhares e perspetivas sobre a Escola</a:t>
            </a:r>
            <a:r>
              <a:rPr lang="pt-PT" dirty="0"/>
              <a:t>”;</a:t>
            </a:r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     - “</a:t>
            </a:r>
            <a:r>
              <a:rPr lang="pt-PT" i="1" dirty="0"/>
              <a:t>Portugal no centro da Europa- contributos</a:t>
            </a:r>
          </a:p>
          <a:p>
            <a:r>
              <a:rPr lang="pt-PT" i="1" dirty="0"/>
              <a:t>        portugueses para a construção europeia</a:t>
            </a:r>
            <a:r>
              <a:rPr lang="pt-PT" dirty="0"/>
              <a:t>”</a:t>
            </a:r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  <a:p>
            <a:r>
              <a:rPr lang="pt-PT" dirty="0"/>
              <a:t>     </a:t>
            </a:r>
            <a:r>
              <a:rPr lang="pt-PT" sz="2800" dirty="0">
                <a:solidFill>
                  <a:srgbClr val="FF0000"/>
                </a:solidFill>
                <a:sym typeface="Wingdings"/>
              </a:rPr>
              <a:t></a:t>
            </a:r>
            <a:r>
              <a:rPr lang="pt-PT" dirty="0">
                <a:sym typeface="Wingdings"/>
              </a:rPr>
              <a:t> </a:t>
            </a:r>
            <a:r>
              <a:rPr lang="pt-PT" dirty="0">
                <a:hlinkClick r:id="rId2" action="ppaction://hlinkfile"/>
              </a:rPr>
              <a:t>normas</a:t>
            </a:r>
            <a:endParaRPr lang="pt-P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188640"/>
            <a:ext cx="3519228" cy="4976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1173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nês\Downloads\IMG_7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908720"/>
            <a:ext cx="5652120" cy="376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979712" y="104624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Ler para ser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835696" y="4797152"/>
            <a:ext cx="5652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200" b="1" dirty="0"/>
              <a:t>Trabalho de Luís Leigo, 11ºD, nº3</a:t>
            </a:r>
            <a:endParaRPr lang="pt-PT" b="1" dirty="0"/>
          </a:p>
        </p:txBody>
      </p:sp>
      <p:sp>
        <p:nvSpPr>
          <p:cNvPr id="4" name="Rectângulo 3"/>
          <p:cNvSpPr/>
          <p:nvPr/>
        </p:nvSpPr>
        <p:spPr>
          <a:xfrm>
            <a:off x="658618" y="273102"/>
            <a:ext cx="4027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>
                <a:solidFill>
                  <a:srgbClr val="0000FF"/>
                </a:solidFill>
              </a:rPr>
              <a:t>“</a:t>
            </a:r>
            <a:r>
              <a:rPr lang="pt-PT" i="1" dirty="0">
                <a:solidFill>
                  <a:srgbClr val="0000FF"/>
                </a:solidFill>
              </a:rPr>
              <a:t>Olhares e perspetivas sobre a Escola</a:t>
            </a:r>
            <a:r>
              <a:rPr lang="pt-PT" dirty="0">
                <a:solidFill>
                  <a:srgbClr val="0000FF"/>
                </a:solidFill>
              </a:rPr>
              <a:t>”;</a:t>
            </a:r>
          </a:p>
        </p:txBody>
      </p:sp>
    </p:spTree>
    <p:extLst>
      <p:ext uri="{BB962C8B-B14F-4D97-AF65-F5344CB8AC3E}">
        <p14:creationId xmlns:p14="http://schemas.microsoft.com/office/powerpoint/2010/main" val="200256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13547" y="820059"/>
            <a:ext cx="3006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>
                <a:solidFill>
                  <a:srgbClr val="0000FF"/>
                </a:solidFill>
              </a:rPr>
              <a:t>Exposição</a:t>
            </a:r>
          </a:p>
          <a:p>
            <a:r>
              <a:rPr lang="pt-PT" sz="1600" dirty="0"/>
              <a:t>Hall da biblioteca escolar</a:t>
            </a:r>
          </a:p>
        </p:txBody>
      </p:sp>
      <p:sp>
        <p:nvSpPr>
          <p:cNvPr id="3" name="Rectângulo 2"/>
          <p:cNvSpPr/>
          <p:nvPr/>
        </p:nvSpPr>
        <p:spPr>
          <a:xfrm>
            <a:off x="395536" y="116632"/>
            <a:ext cx="43175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PT" sz="4000" b="1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Semana da Europa</a:t>
            </a:r>
          </a:p>
        </p:txBody>
      </p:sp>
      <p:pic>
        <p:nvPicPr>
          <p:cNvPr id="1026" name="Picture 2" descr="F:\CLUBE EUROPEU\2013-2014\Exposição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5962" y="2173951"/>
            <a:ext cx="3168352" cy="2365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Inês\Downloads\2014-05-08 09.44.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492896"/>
            <a:ext cx="3263713" cy="2447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Inês\Downloads\2014-05-08 09.44.01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55428" y="260648"/>
            <a:ext cx="3928531" cy="1997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175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Inês\Downloads\2014-05-08 09.44.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2656"/>
            <a:ext cx="6012160" cy="4509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992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260648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t-PT" b="1" dirty="0">
                <a:solidFill>
                  <a:srgbClr val="0000FF"/>
                </a:solidFill>
              </a:rPr>
              <a:t>Contactos para intercâmbio com </a:t>
            </a:r>
            <a:r>
              <a:rPr lang="pt-PT" b="1" dirty="0" err="1">
                <a:solidFill>
                  <a:srgbClr val="0000FF"/>
                </a:solidFill>
              </a:rPr>
              <a:t>Club</a:t>
            </a:r>
            <a:r>
              <a:rPr lang="pt-PT" b="1" dirty="0">
                <a:solidFill>
                  <a:srgbClr val="0000FF"/>
                </a:solidFill>
              </a:rPr>
              <a:t> </a:t>
            </a:r>
            <a:r>
              <a:rPr lang="pt-PT" b="1" dirty="0" err="1">
                <a:solidFill>
                  <a:srgbClr val="0000FF"/>
                </a:solidFill>
              </a:rPr>
              <a:t>Européen</a:t>
            </a:r>
            <a:r>
              <a:rPr lang="pt-PT" b="1" dirty="0">
                <a:solidFill>
                  <a:srgbClr val="0000FF"/>
                </a:solidFill>
              </a:rPr>
              <a:t>  </a:t>
            </a:r>
            <a:r>
              <a:rPr lang="pt-PT" b="1" dirty="0" err="1">
                <a:solidFill>
                  <a:srgbClr val="0000FF"/>
                </a:solidFill>
              </a:rPr>
              <a:t>Differdange</a:t>
            </a:r>
            <a:r>
              <a:rPr lang="pt-PT" b="1">
                <a:solidFill>
                  <a:srgbClr val="0000FF"/>
                </a:solidFill>
              </a:rPr>
              <a:t> (</a:t>
            </a:r>
            <a:r>
              <a:rPr lang="pt-PT" b="1" dirty="0">
                <a:solidFill>
                  <a:srgbClr val="0000FF"/>
                </a:solidFill>
              </a:rPr>
              <a:t>Luxemburgo)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5536" y="1052736"/>
            <a:ext cx="8333161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843808" y="6237312"/>
            <a:ext cx="5688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400" dirty="0"/>
              <a:t>exemplo de um </a:t>
            </a:r>
            <a:r>
              <a:rPr lang="pt-PT" sz="1400" dirty="0" err="1"/>
              <a:t>mail</a:t>
            </a:r>
            <a:r>
              <a:rPr lang="pt-PT" sz="1400" dirty="0"/>
              <a:t> enviado</a:t>
            </a:r>
          </a:p>
        </p:txBody>
      </p:sp>
    </p:spTree>
    <p:extLst>
      <p:ext uri="{BB962C8B-B14F-4D97-AF65-F5344CB8AC3E}">
        <p14:creationId xmlns:p14="http://schemas.microsoft.com/office/powerpoint/2010/main" val="3568499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18864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pt-PT" b="1" dirty="0">
                <a:solidFill>
                  <a:srgbClr val="0000FF"/>
                </a:solidFill>
              </a:rPr>
              <a:t>Participação no Sarau Cultural</a:t>
            </a:r>
          </a:p>
        </p:txBody>
      </p:sp>
      <p:pic>
        <p:nvPicPr>
          <p:cNvPr id="6146" name="Picture 2" descr="https://scontent-b-lhr.xx.fbcdn.net/hphotos-xap1/t1.0-9/10449940_664829033594221_675973195701525389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16008"/>
            <a:ext cx="3960440" cy="560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fbcdn-sphotos-c-a.akamaihd.net/hphotos-ak-xpa1/v/t1.0-9/10443448_664830573594067_296618613774953855_n.jpg?oh=58ce5db67de223ec70d053b5813cc9c3&amp;oe=546AFFA4&amp;__gda__=1415853209_9e501ee77cc3dbb298f460cdd051a2d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71" y="76783"/>
            <a:ext cx="3167336" cy="21115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fbcdn-sphotos-b-a.akamaihd.net/hphotos-ak-xap1/t1.0-9/10456812_664830680260723_5755260884848010731_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05429" y="565871"/>
            <a:ext cx="1413787" cy="1566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fbcdn-sphotos-h-a.akamaihd.net/hphotos-ak-xpf1/v/t1.0-9/10419477_664830823594042_7901480299930004315_n.jpg?oh=916eaeb7206ef9e97ac19c69890309ee&amp;oe=54710864&amp;__gda__=1417688846_2ce22f767930365b820ad65c2d08241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7628" y="2231556"/>
            <a:ext cx="2872684" cy="16240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fbcdn-sphotos-g-a.akamaihd.net/hphotos-ak-xpf1/v/t1.0-9/10298929_664830976927360_86638750770368796_n.jpg?oh=00ed4cd2fd8bc49bca3ce872a5130b4f&amp;oe=546E4AA1&amp;__gda__=1415284045_f0988bed8b2cb84e853f65c55df9c1e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56876" y="2890918"/>
            <a:ext cx="1507612" cy="18313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s://scontent-a-lhr.xx.fbcdn.net/hphotos-xpf1/t1.0-9/10350441_664831766927281_7668345356540036250_n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8527" y="4802600"/>
            <a:ext cx="3275854" cy="16465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s://fbcdn-sphotos-a-a.akamaihd.net/hphotos-ak-xfa1/t1.0-9/10437435_664832053593919_1116705904784770126_n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99992" y="3999331"/>
            <a:ext cx="1299758" cy="2314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010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https://fbcdn-sphotos-e-a.akamaihd.net/hphotos-ak-xpa1/v/t1.0-9/10418439_664834500260341_6820850965643626363_n.jpg?oh=22c5b9e42c68c8e7cd21da0bee0ca36e&amp;oe=545BFCA4&amp;__gda__=1415861276_ce306b5b8d8a442e66c79193733c8b7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0676"/>
            <a:ext cx="8496942" cy="56646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42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Inês\Downloads\image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36096" y="537795"/>
            <a:ext cx="3096344" cy="2322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Inês\Downloads\image (1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56992"/>
            <a:ext cx="2088232" cy="2795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449742" y="517869"/>
            <a:ext cx="4986354" cy="5935467"/>
            <a:chOff x="449742" y="301581"/>
            <a:chExt cx="4338188" cy="5431411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67544" y="301581"/>
              <a:ext cx="4320386" cy="30554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125" name="Picture 5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49742" y="3356992"/>
              <a:ext cx="4329516" cy="2376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02159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Ângulos">
  <a:themeElements>
    <a:clrScheme name="Â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Â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Â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75</TotalTime>
  <Words>87</Words>
  <Application>Microsoft Office PowerPoint</Application>
  <PresentationFormat>Apresentação no Ecrã (4:3)</PresentationFormat>
  <Paragraphs>27</Paragraphs>
  <Slides>9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5" baseType="lpstr">
      <vt:lpstr>Arial</vt:lpstr>
      <vt:lpstr>Calibri</vt:lpstr>
      <vt:lpstr>Franklin Gothic Book</vt:lpstr>
      <vt:lpstr>Franklin Gothic Medium</vt:lpstr>
      <vt:lpstr>Wingdings</vt:lpstr>
      <vt:lpstr>Ângulos</vt:lpstr>
      <vt:lpstr>Atividades do clube europeu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Atividades do clube europeu</dc:title>
  <dc:creator>Inês</dc:creator>
  <cp:lastModifiedBy>Ricardo</cp:lastModifiedBy>
  <cp:revision>14</cp:revision>
  <dcterms:created xsi:type="dcterms:W3CDTF">2014-08-31T17:28:19Z</dcterms:created>
  <dcterms:modified xsi:type="dcterms:W3CDTF">2025-02-17T19:30:20Z</dcterms:modified>
</cp:coreProperties>
</file>